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3" name="Shape 1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535288" y="252870"/>
            <a:ext cx="10476090" cy="2366153"/>
          </a:xfrm>
          <a:prstGeom prst="rect">
            <a:avLst/>
          </a:prstGeom>
          <a:effectLst>
            <a:outerShdw sx="100000" sy="100000" kx="0" ky="0" algn="b" rotWithShape="0" blurRad="25400" dist="12700" dir="5400000">
              <a:srgbClr val="FFFFFF"/>
            </a:outerShdw>
          </a:effectLst>
        </p:spPr>
        <p:txBody>
          <a:bodyPr lIns="0" tIns="0" rIns="0" bIns="0">
            <a:noAutofit/>
          </a:bodyPr>
          <a:lstStyle>
            <a:lvl1pPr defTabSz="577991">
              <a:defRPr sz="7600">
                <a:solidFill>
                  <a:srgbClr val="6E603B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idx="1"/>
          </p:nvPr>
        </p:nvSpPr>
        <p:spPr>
          <a:xfrm>
            <a:off x="1535288" y="2727395"/>
            <a:ext cx="10476090" cy="6032783"/>
          </a:xfrm>
          <a:prstGeom prst="rect">
            <a:avLst/>
          </a:prstGeom>
        </p:spPr>
        <p:txBody>
          <a:bodyPr lIns="72248" tIns="72248" rIns="72248" bIns="72248">
            <a:noAutofit/>
          </a:bodyPr>
          <a:lstStyle>
            <a:lvl1pPr marL="675746" indent="-447146" defTabSz="577991">
              <a:spcBef>
                <a:spcPts val="3400"/>
              </a:spcBef>
              <a:buSzPct val="45000"/>
              <a:buFont typeface="American Typewriter"/>
              <a:buBlip>
                <a:blip r:embed="rId3"/>
              </a:buBlip>
              <a:defRPr sz="3400">
                <a:solidFill>
                  <a:srgbClr val="93741C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80546" indent="-447146" defTabSz="577991">
              <a:spcBef>
                <a:spcPts val="3400"/>
              </a:spcBef>
              <a:buSzPct val="45000"/>
              <a:buFont typeface="American Typewriter"/>
              <a:buBlip>
                <a:blip r:embed="rId3"/>
              </a:buBlip>
              <a:defRPr sz="3400">
                <a:solidFill>
                  <a:srgbClr val="93741C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298046" indent="-447146" defTabSz="577991">
              <a:spcBef>
                <a:spcPts val="3400"/>
              </a:spcBef>
              <a:buSzPct val="45000"/>
              <a:buFont typeface="American Typewriter"/>
              <a:buBlip>
                <a:blip r:embed="rId3"/>
              </a:buBlip>
              <a:defRPr sz="3400">
                <a:solidFill>
                  <a:srgbClr val="93741C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615546" indent="-447146" defTabSz="577991">
              <a:spcBef>
                <a:spcPts val="3400"/>
              </a:spcBef>
              <a:buSzPct val="45000"/>
              <a:buFont typeface="American Typewriter"/>
              <a:buBlip>
                <a:blip r:embed="rId3"/>
              </a:buBlip>
              <a:defRPr sz="3400">
                <a:solidFill>
                  <a:srgbClr val="93741C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1920346" indent="-447146" defTabSz="577991">
              <a:spcBef>
                <a:spcPts val="3400"/>
              </a:spcBef>
              <a:buSzPct val="45000"/>
              <a:buFont typeface="American Typewriter"/>
              <a:buBlip>
                <a:blip r:embed="rId3"/>
              </a:buBlip>
              <a:defRPr sz="3400">
                <a:solidFill>
                  <a:srgbClr val="93741C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331232" y="9057640"/>
            <a:ext cx="324274" cy="362374"/>
          </a:xfrm>
          <a:prstGeom prst="rect">
            <a:avLst/>
          </a:prstGeom>
        </p:spPr>
        <p:txBody>
          <a:bodyPr lIns="54186" tIns="54186" rIns="54186" bIns="54186" anchor="ctr"/>
          <a:lstStyle>
            <a:lvl1pPr marR="686364" defTabSz="577991">
              <a:defRPr>
                <a:solidFill>
                  <a:srgbClr val="93741C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lide Number"/>
          <p:cNvSpPr txBox="1"/>
          <p:nvPr>
            <p:ph type="sldNum" sz="quarter" idx="2"/>
          </p:nvPr>
        </p:nvSpPr>
        <p:spPr>
          <a:xfrm>
            <a:off x="6331232" y="9057640"/>
            <a:ext cx="324274" cy="362374"/>
          </a:xfrm>
          <a:prstGeom prst="rect">
            <a:avLst/>
          </a:prstGeom>
        </p:spPr>
        <p:txBody>
          <a:bodyPr lIns="54186" tIns="54186" rIns="54186" bIns="54186" anchor="ctr"/>
          <a:lstStyle>
            <a:lvl1pPr marR="686364" defTabSz="577991">
              <a:defRPr>
                <a:solidFill>
                  <a:srgbClr val="93741C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Moon phase diagram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Moon phase diagram</a:t>
            </a:r>
          </a:p>
        </p:txBody>
      </p:sp>
      <p:sp>
        <p:nvSpPr>
          <p:cNvPr id="136" name="Jeff Adkin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Jeff Adkins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riangle"/>
          <p:cNvSpPr/>
          <p:nvPr/>
        </p:nvSpPr>
        <p:spPr>
          <a:xfrm>
            <a:off x="4027875" y="2823492"/>
            <a:ext cx="3793068" cy="4106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1371B"/>
          </a:solidFill>
          <a:ln w="12700">
            <a:solidFill>
              <a:srgbClr val="FFFFFF"/>
            </a:solidFill>
          </a:ln>
        </p:spPr>
        <p:txBody>
          <a:bodyPr lIns="72248" tIns="72248" rIns="72248" bIns="72248"/>
          <a:lstStyle/>
          <a:p>
            <a:pPr marL="57799" marR="57799" algn="l" defTabSz="1300480">
              <a:defRPr b="0" sz="3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139" name="Phase"/>
          <p:cNvSpPr txBox="1"/>
          <p:nvPr/>
        </p:nvSpPr>
        <p:spPr>
          <a:xfrm>
            <a:off x="4710376" y="1808599"/>
            <a:ext cx="1802498" cy="919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marL="57799" marR="57799" algn="l" defTabSz="1300480">
              <a:defRPr sz="500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Phase</a:t>
            </a:r>
          </a:p>
        </p:txBody>
      </p:sp>
      <p:sp>
        <p:nvSpPr>
          <p:cNvPr id="140" name="Direction"/>
          <p:cNvSpPr txBox="1"/>
          <p:nvPr/>
        </p:nvSpPr>
        <p:spPr>
          <a:xfrm>
            <a:off x="7834446" y="6589324"/>
            <a:ext cx="2540673" cy="855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marL="57799" marR="57799" algn="l" defTabSz="1300480">
              <a:defRPr sz="460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Direction</a:t>
            </a:r>
          </a:p>
        </p:txBody>
      </p:sp>
      <p:sp>
        <p:nvSpPr>
          <p:cNvPr id="141" name="Time"/>
          <p:cNvSpPr txBox="1"/>
          <p:nvPr/>
        </p:nvSpPr>
        <p:spPr>
          <a:xfrm>
            <a:off x="2253219" y="6754283"/>
            <a:ext cx="1782555" cy="995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marL="57799" marR="57799" algn="l" defTabSz="1300480">
              <a:defRPr sz="560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Time</a:t>
            </a:r>
          </a:p>
        </p:txBody>
      </p:sp>
      <p:sp>
        <p:nvSpPr>
          <p:cNvPr id="142" name="New…"/>
          <p:cNvSpPr txBox="1"/>
          <p:nvPr/>
        </p:nvSpPr>
        <p:spPr>
          <a:xfrm>
            <a:off x="6671514" y="1093187"/>
            <a:ext cx="2341008" cy="1985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/>
          <a:p>
            <a:pPr marL="57799" marR="57799" algn="l" defTabSz="1300480">
              <a:defRPr b="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New</a:t>
            </a:r>
          </a:p>
          <a:p>
            <a:pPr marL="57799" marR="57799" algn="l" defTabSz="1300480">
              <a:defRPr b="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Full</a:t>
            </a:r>
          </a:p>
          <a:p>
            <a:pPr marL="57799" marR="57799" algn="l" defTabSz="1300480">
              <a:defRPr b="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1st Q</a:t>
            </a:r>
          </a:p>
          <a:p>
            <a:pPr marL="57799" marR="57799" algn="l" defTabSz="1300480">
              <a:defRPr b="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Waxing Gibbous</a:t>
            </a:r>
          </a:p>
          <a:p>
            <a:pPr marL="57799" marR="57799" algn="l" defTabSz="1300480">
              <a:defRPr b="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etc.</a:t>
            </a:r>
          </a:p>
        </p:txBody>
      </p:sp>
      <p:sp>
        <p:nvSpPr>
          <p:cNvPr id="143" name="high (S)…"/>
          <p:cNvSpPr txBox="1"/>
          <p:nvPr/>
        </p:nvSpPr>
        <p:spPr>
          <a:xfrm>
            <a:off x="10485423" y="6443133"/>
            <a:ext cx="1670834" cy="1617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/>
          <a:p>
            <a:pPr marL="57799" marR="57799" algn="l" defTabSz="1300480">
              <a:defRPr b="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high (S)</a:t>
            </a:r>
          </a:p>
          <a:p>
            <a:pPr marL="57799" marR="57799" algn="l" defTabSz="1300480">
              <a:defRPr b="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rising (E)</a:t>
            </a:r>
          </a:p>
          <a:p>
            <a:pPr marL="57799" marR="57799" algn="l" defTabSz="1300480">
              <a:defRPr b="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setting (W)</a:t>
            </a:r>
          </a:p>
          <a:p>
            <a:pPr marL="57799" marR="57799" algn="l" defTabSz="1300480">
              <a:defRPr b="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SE, SW</a:t>
            </a:r>
          </a:p>
        </p:txBody>
      </p:sp>
      <p:sp>
        <p:nvSpPr>
          <p:cNvPr id="144" name="6AM…"/>
          <p:cNvSpPr txBox="1"/>
          <p:nvPr/>
        </p:nvSpPr>
        <p:spPr>
          <a:xfrm>
            <a:off x="801292" y="6258983"/>
            <a:ext cx="1391930" cy="1985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/>
          <a:p>
            <a:pPr marL="57799" marR="57799" algn="l" defTabSz="1300480">
              <a:defRPr b="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6AM</a:t>
            </a:r>
          </a:p>
          <a:p>
            <a:pPr marL="57799" marR="57799" algn="l" defTabSz="1300480">
              <a:defRPr b="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midnight</a:t>
            </a:r>
          </a:p>
          <a:p>
            <a:pPr marL="57799" marR="57799" algn="l" defTabSz="1300480">
              <a:defRPr b="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noon</a:t>
            </a:r>
          </a:p>
          <a:p>
            <a:pPr marL="57799" marR="57799" algn="l" defTabSz="1300480">
              <a:defRPr b="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3 AM </a:t>
            </a:r>
          </a:p>
          <a:p>
            <a:pPr marL="57799" marR="57799" algn="l" defTabSz="1300480">
              <a:defRPr b="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etc.</a:t>
            </a:r>
          </a:p>
        </p:txBody>
      </p:sp>
      <p:sp>
        <p:nvSpPr>
          <p:cNvPr id="145" name="If you know 2 of these, the third is automatically determined"/>
          <p:cNvSpPr txBox="1"/>
          <p:nvPr/>
        </p:nvSpPr>
        <p:spPr>
          <a:xfrm>
            <a:off x="1137489" y="8773442"/>
            <a:ext cx="10683407" cy="677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marL="57799" marR="57799" algn="l" defTabSz="1300480">
              <a:defRPr b="0" sz="340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If you know 2 of these, the third is automatically determined</a:t>
            </a:r>
          </a:p>
        </p:txBody>
      </p:sp>
      <p:sp>
        <p:nvSpPr>
          <p:cNvPr id="146" name="Phase…"/>
          <p:cNvSpPr txBox="1"/>
          <p:nvPr/>
        </p:nvSpPr>
        <p:spPr>
          <a:xfrm>
            <a:off x="5093097" y="4880751"/>
            <a:ext cx="1662624" cy="1211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/>
          <a:p>
            <a:pPr marL="57799" marR="57799" defTabSz="1300480">
              <a:defRPr b="0" sz="3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Phase</a:t>
            </a:r>
          </a:p>
          <a:p>
            <a:pPr marL="57799" marR="57799" defTabSz="1300480">
              <a:defRPr b="0" sz="3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Triangle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Moonrise and Moonset"/>
          <p:cNvSpPr txBox="1"/>
          <p:nvPr>
            <p:ph type="title"/>
          </p:nvPr>
        </p:nvSpPr>
        <p:spPr>
          <a:xfrm>
            <a:off x="650239" y="243839"/>
            <a:ext cx="11704322" cy="1923628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Moonrise and Moonset</a:t>
            </a:r>
          </a:p>
        </p:txBody>
      </p:sp>
      <p:grpSp>
        <p:nvGrpSpPr>
          <p:cNvPr id="154" name="Group"/>
          <p:cNvGrpSpPr/>
          <p:nvPr/>
        </p:nvGrpSpPr>
        <p:grpSpPr>
          <a:xfrm>
            <a:off x="650239" y="2275839"/>
            <a:ext cx="9320108" cy="6500144"/>
            <a:chOff x="0" y="0"/>
            <a:chExt cx="9320107" cy="6500142"/>
          </a:xfrm>
        </p:grpSpPr>
        <p:pic>
          <p:nvPicPr>
            <p:cNvPr id="149" name="h.s.astro.3.act.3-1.#384C9C.jpg" descr="h.s.astro.3.act.3-1.#384C9C.jpg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320107" cy="65001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0" name="Circle"/>
            <p:cNvSpPr/>
            <p:nvPr/>
          </p:nvSpPr>
          <p:spPr>
            <a:xfrm>
              <a:off x="5201920" y="4985173"/>
              <a:ext cx="650241" cy="650241"/>
            </a:xfrm>
            <a:prstGeom prst="ellipse">
              <a:avLst/>
            </a:prstGeom>
            <a:solidFill>
              <a:srgbClr val="8F9541">
                <a:alpha val="75000"/>
              </a:srgbClr>
            </a:solidFill>
            <a:ln w="25400" cap="flat">
              <a:solidFill>
                <a:srgbClr val="808251"/>
              </a:solidFill>
              <a:prstDash val="solid"/>
              <a:miter lim="400000"/>
            </a:ln>
            <a:effectLst/>
          </p:spPr>
          <p:txBody>
            <a:bodyPr wrap="square" lIns="54186" tIns="54186" rIns="54186" bIns="54186" numCol="1" anchor="ctr">
              <a:noAutofit/>
            </a:bodyPr>
            <a:lstStyle/>
            <a:p>
              <a:pPr defTabSz="577991">
                <a:defRPr b="0" sz="3600">
                  <a:solidFill>
                    <a:srgbClr val="FFFDEF"/>
                  </a:solidFill>
                  <a:effectLst>
                    <a:outerShdw sx="100000" sy="100000" kx="0" ky="0" algn="b" rotWithShape="0" blurRad="25400" dist="12700" dir="16200000">
                      <a:srgbClr val="000000">
                        <a:alpha val="40000"/>
                      </a:srgbClr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grpSp>
          <p:nvGrpSpPr>
            <p:cNvPr id="153" name="Group"/>
            <p:cNvGrpSpPr/>
            <p:nvPr/>
          </p:nvGrpSpPr>
          <p:grpSpPr>
            <a:xfrm>
              <a:off x="5160910" y="4951306"/>
              <a:ext cx="366131" cy="717975"/>
              <a:chOff x="4233" y="2257"/>
              <a:chExt cx="366130" cy="717973"/>
            </a:xfrm>
          </p:grpSpPr>
          <p:sp>
            <p:nvSpPr>
              <p:cNvPr id="151" name="Shape"/>
              <p:cNvSpPr/>
              <p:nvPr/>
            </p:nvSpPr>
            <p:spPr>
              <a:xfrm>
                <a:off x="45243" y="63217"/>
                <a:ext cx="325121" cy="596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9671" y="0"/>
                      <a:pt x="0" y="4835"/>
                      <a:pt x="0" y="10800"/>
                    </a:cubicBezTo>
                    <a:cubicBezTo>
                      <a:pt x="0" y="16765"/>
                      <a:pt x="9671" y="21600"/>
                      <a:pt x="21600" y="21600"/>
                    </a:cubicBezTo>
                    <a:lnTo>
                      <a:pt x="21600" y="21600"/>
                    </a:lnTo>
                    <a:cubicBezTo>
                      <a:pt x="9671" y="17126"/>
                      <a:pt x="7253" y="8665"/>
                      <a:pt x="16200" y="2700"/>
                    </a:cubicBezTo>
                    <a:cubicBezTo>
                      <a:pt x="17735" y="1677"/>
                      <a:pt x="19553" y="768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663700"/>
                </a:solidFill>
                <a:prstDash val="solid"/>
                <a:miter lim="400000"/>
              </a:ln>
              <a:effectLst/>
            </p:spPr>
            <p:txBody>
              <a:bodyPr wrap="square" lIns="54186" tIns="54186" rIns="54186" bIns="54186" numCol="1" anchor="ctr">
                <a:noAutofit/>
              </a:bodyPr>
              <a:lstStyle/>
              <a:p>
                <a:pPr defTabSz="577991">
                  <a:defRPr b="0" sz="3600">
                    <a:solidFill>
                      <a:srgbClr val="FFFDEF"/>
                    </a:solidFill>
                    <a:effectLst>
                      <a:outerShdw sx="100000" sy="100000" kx="0" ky="0" algn="b" rotWithShape="0" blurRad="25400" dist="12700" dir="16200000">
                        <a:srgbClr val="000000">
                          <a:alpha val="40000"/>
                        </a:srgbClr>
                      </a:outerShdw>
                    </a:effectLst>
                    <a:latin typeface="Palatino"/>
                    <a:ea typeface="Palatino"/>
                    <a:cs typeface="Palatino"/>
                    <a:sym typeface="Palatino"/>
                  </a:defRPr>
                </a:pPr>
              </a:p>
            </p:txBody>
          </p:sp>
          <p:sp>
            <p:nvSpPr>
              <p:cNvPr id="152" name="Text"/>
              <p:cNvSpPr/>
              <p:nvPr/>
            </p:nvSpPr>
            <p:spPr>
              <a:xfrm>
                <a:off x="4233" y="2257"/>
                <a:ext cx="292191" cy="7179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4186" tIns="54186" rIns="54186" bIns="54186" numCol="1" anchor="ctr">
                <a:spAutoFit/>
              </a:bodyPr>
              <a:lstStyle>
                <a:lvl1pPr marL="56816" marR="10837" defTabSz="577991">
                  <a:defRPr b="0" sz="3600">
                    <a:solidFill>
                      <a:srgbClr val="663700"/>
                    </a:solidFill>
                    <a:uFill>
                      <a:solidFill>
                        <a:srgbClr val="663700"/>
                      </a:solidFill>
                    </a:uFill>
                    <a:latin typeface="Palatino"/>
                    <a:ea typeface="Palatino"/>
                    <a:cs typeface="Palatino"/>
                    <a:sym typeface="Palatino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</p:grpSp>
      <p:sp>
        <p:nvSpPr>
          <p:cNvPr id="155" name="Circle"/>
          <p:cNvSpPr/>
          <p:nvPr/>
        </p:nvSpPr>
        <p:spPr>
          <a:xfrm>
            <a:off x="6520462" y="5236915"/>
            <a:ext cx="650241" cy="650241"/>
          </a:xfrm>
          <a:prstGeom prst="ellipse">
            <a:avLst/>
          </a:prstGeom>
          <a:solidFill>
            <a:srgbClr val="8F9541">
              <a:alpha val="75000"/>
            </a:srgbClr>
          </a:solidFill>
          <a:ln w="25400">
            <a:solidFill>
              <a:srgbClr val="808251"/>
            </a:solidFill>
            <a:miter lim="400000"/>
          </a:ln>
        </p:spPr>
        <p:txBody>
          <a:bodyPr lIns="54186" tIns="54186" rIns="54186" bIns="54186" anchor="ctr"/>
          <a:lstStyle/>
          <a:p>
            <a:pPr defTabSz="577991">
              <a:defRPr b="0" sz="36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156" name="Circle"/>
          <p:cNvSpPr/>
          <p:nvPr/>
        </p:nvSpPr>
        <p:spPr>
          <a:xfrm>
            <a:off x="3576319" y="8019626"/>
            <a:ext cx="650241" cy="650241"/>
          </a:xfrm>
          <a:prstGeom prst="ellipse">
            <a:avLst/>
          </a:prstGeom>
          <a:solidFill>
            <a:srgbClr val="8F9541">
              <a:alpha val="75000"/>
            </a:srgbClr>
          </a:solidFill>
          <a:ln w="25400">
            <a:solidFill>
              <a:srgbClr val="808251"/>
            </a:solidFill>
            <a:miter lim="400000"/>
          </a:ln>
        </p:spPr>
        <p:txBody>
          <a:bodyPr lIns="54186" tIns="54186" rIns="54186" bIns="54186" anchor="ctr"/>
          <a:lstStyle/>
          <a:p>
            <a:pPr defTabSz="577991">
              <a:defRPr b="0" sz="36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grpSp>
        <p:nvGrpSpPr>
          <p:cNvPr id="159" name="Group"/>
          <p:cNvGrpSpPr/>
          <p:nvPr/>
        </p:nvGrpSpPr>
        <p:grpSpPr>
          <a:xfrm>
            <a:off x="3576319" y="7985760"/>
            <a:ext cx="325121" cy="717974"/>
            <a:chOff x="0" y="2257"/>
            <a:chExt cx="325120" cy="717973"/>
          </a:xfrm>
        </p:grpSpPr>
        <p:sp>
          <p:nvSpPr>
            <p:cNvPr id="157" name="Shape"/>
            <p:cNvSpPr/>
            <p:nvPr/>
          </p:nvSpPr>
          <p:spPr>
            <a:xfrm>
              <a:off x="0" y="63217"/>
              <a:ext cx="325121" cy="596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71" y="0"/>
                    <a:pt x="0" y="4835"/>
                    <a:pt x="0" y="10800"/>
                  </a:cubicBezTo>
                  <a:cubicBezTo>
                    <a:pt x="0" y="16765"/>
                    <a:pt x="9671" y="21600"/>
                    <a:pt x="21600" y="21600"/>
                  </a:cubicBezTo>
                  <a:lnTo>
                    <a:pt x="21600" y="21600"/>
                  </a:lnTo>
                  <a:cubicBezTo>
                    <a:pt x="18000" y="14513"/>
                    <a:pt x="18000" y="7087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663700"/>
              </a:solidFill>
              <a:prstDash val="solid"/>
              <a:miter lim="400000"/>
            </a:ln>
            <a:effectLst/>
          </p:spPr>
          <p:txBody>
            <a:bodyPr wrap="square" lIns="54186" tIns="54186" rIns="54186" bIns="54186" numCol="1" anchor="ctr">
              <a:noAutofit/>
            </a:bodyPr>
            <a:lstStyle/>
            <a:p>
              <a:pPr defTabSz="577991">
                <a:defRPr b="0" sz="3600">
                  <a:solidFill>
                    <a:srgbClr val="FFFDEF"/>
                  </a:solidFill>
                  <a:effectLst>
                    <a:outerShdw sx="100000" sy="100000" kx="0" ky="0" algn="b" rotWithShape="0" blurRad="25400" dist="12700" dir="16200000">
                      <a:srgbClr val="000000">
                        <a:alpha val="40000"/>
                      </a:srgbClr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sp>
          <p:nvSpPr>
            <p:cNvPr id="158" name="Text"/>
            <p:cNvSpPr/>
            <p:nvPr/>
          </p:nvSpPr>
          <p:spPr>
            <a:xfrm>
              <a:off x="44941" y="2257"/>
              <a:ext cx="277910" cy="7179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186" tIns="54186" rIns="54186" bIns="54186" numCol="1" anchor="ctr">
              <a:spAutoFit/>
            </a:bodyPr>
            <a:lstStyle>
              <a:lvl1pPr marL="42535" marR="59605" defTabSz="577991">
                <a:defRPr b="0" sz="3600">
                  <a:solidFill>
                    <a:srgbClr val="663700"/>
                  </a:solidFill>
                  <a:uFill>
                    <a:solidFill>
                      <a:srgbClr val="663700"/>
                    </a:solidFill>
                  </a:uFill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160" name="Circle"/>
          <p:cNvSpPr/>
          <p:nvPr/>
        </p:nvSpPr>
        <p:spPr>
          <a:xfrm>
            <a:off x="1408853" y="7261013"/>
            <a:ext cx="650241" cy="65024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663700"/>
            </a:solidFill>
          </a:ln>
        </p:spPr>
        <p:txBody>
          <a:bodyPr lIns="54186" tIns="54186" rIns="54186" bIns="54186" anchor="ctr"/>
          <a:lstStyle/>
          <a:p>
            <a:pPr defTabSz="577991">
              <a:defRPr b="0" sz="36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grpSp>
        <p:nvGrpSpPr>
          <p:cNvPr id="163" name="Group"/>
          <p:cNvGrpSpPr/>
          <p:nvPr/>
        </p:nvGrpSpPr>
        <p:grpSpPr>
          <a:xfrm>
            <a:off x="1733969" y="7227146"/>
            <a:ext cx="334077" cy="717975"/>
            <a:chOff x="0" y="2257"/>
            <a:chExt cx="334075" cy="717973"/>
          </a:xfrm>
        </p:grpSpPr>
        <p:sp>
          <p:nvSpPr>
            <p:cNvPr id="161" name="Shape"/>
            <p:cNvSpPr/>
            <p:nvPr/>
          </p:nvSpPr>
          <p:spPr>
            <a:xfrm flipH="1">
              <a:off x="0" y="63217"/>
              <a:ext cx="325124" cy="596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71" y="0"/>
                    <a:pt x="0" y="4835"/>
                    <a:pt x="0" y="10800"/>
                  </a:cubicBezTo>
                  <a:cubicBezTo>
                    <a:pt x="0" y="16765"/>
                    <a:pt x="9671" y="21600"/>
                    <a:pt x="21600" y="21600"/>
                  </a:cubicBezTo>
                  <a:lnTo>
                    <a:pt x="21600" y="21600"/>
                  </a:lnTo>
                  <a:cubicBezTo>
                    <a:pt x="9671" y="16088"/>
                    <a:pt x="8937" y="6785"/>
                    <a:pt x="19960" y="820"/>
                  </a:cubicBezTo>
                  <a:cubicBezTo>
                    <a:pt x="20485" y="536"/>
                    <a:pt x="21032" y="263"/>
                    <a:pt x="21600" y="0"/>
                  </a:cubicBezTo>
                  <a:close/>
                </a:path>
              </a:pathLst>
            </a:custGeom>
            <a:solidFill>
              <a:srgbClr val="663700"/>
            </a:solidFill>
            <a:ln w="12700" cap="flat">
              <a:solidFill>
                <a:srgbClr val="663700"/>
              </a:solidFill>
              <a:prstDash val="solid"/>
              <a:miter lim="400000"/>
            </a:ln>
            <a:effectLst/>
          </p:spPr>
          <p:txBody>
            <a:bodyPr wrap="square" lIns="54186" tIns="54186" rIns="54186" bIns="54186" numCol="1" anchor="ctr">
              <a:noAutofit/>
            </a:bodyPr>
            <a:lstStyle/>
            <a:p>
              <a:pPr defTabSz="577991">
                <a:defRPr b="0" sz="3600">
                  <a:solidFill>
                    <a:srgbClr val="FFFDEF"/>
                  </a:solidFill>
                  <a:effectLst>
                    <a:outerShdw sx="100000" sy="100000" kx="0" ky="0" algn="b" rotWithShape="0" blurRad="25400" dist="12700" dir="16200000">
                      <a:srgbClr val="000000">
                        <a:alpha val="40000"/>
                      </a:srgbClr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sp>
          <p:nvSpPr>
            <p:cNvPr id="162" name="Text"/>
            <p:cNvSpPr/>
            <p:nvPr/>
          </p:nvSpPr>
          <p:spPr>
            <a:xfrm>
              <a:off x="79737" y="2257"/>
              <a:ext cx="254339" cy="7179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186" tIns="54186" rIns="54186" bIns="54186" numCol="1" anchor="ctr">
              <a:spAutoFit/>
            </a:bodyPr>
            <a:lstStyle>
              <a:lvl1pPr marL="18965" marR="54438" defTabSz="577991">
                <a:defRPr b="0" sz="3600">
                  <a:solidFill>
                    <a:srgbClr val="663700"/>
                  </a:solidFill>
                  <a:uFill>
                    <a:solidFill>
                      <a:srgbClr val="663700"/>
                    </a:solidFill>
                  </a:uFill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164" name="Circle"/>
          <p:cNvSpPr/>
          <p:nvPr/>
        </p:nvSpPr>
        <p:spPr>
          <a:xfrm>
            <a:off x="758613" y="5201920"/>
            <a:ext cx="650241" cy="65024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663700"/>
            </a:solidFill>
          </a:ln>
        </p:spPr>
        <p:txBody>
          <a:bodyPr lIns="54186" tIns="54186" rIns="54186" bIns="54186" anchor="ctr"/>
          <a:lstStyle/>
          <a:p>
            <a:pPr defTabSz="577991">
              <a:defRPr b="0" sz="36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sp>
        <p:nvSpPr>
          <p:cNvPr id="165" name="Circle"/>
          <p:cNvSpPr/>
          <p:nvPr/>
        </p:nvSpPr>
        <p:spPr>
          <a:xfrm>
            <a:off x="1517226" y="3007359"/>
            <a:ext cx="650241" cy="650241"/>
          </a:xfrm>
          <a:prstGeom prst="ellipse">
            <a:avLst/>
          </a:prstGeom>
          <a:solidFill>
            <a:srgbClr val="FFFFFF"/>
          </a:solidFill>
          <a:ln w="12700">
            <a:solidFill>
              <a:srgbClr val="663700"/>
            </a:solidFill>
          </a:ln>
        </p:spPr>
        <p:txBody>
          <a:bodyPr lIns="54186" tIns="54186" rIns="54186" bIns="54186" anchor="ctr"/>
          <a:lstStyle/>
          <a:p>
            <a:pPr defTabSz="577991">
              <a:defRPr b="0" sz="36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grpSp>
        <p:nvGrpSpPr>
          <p:cNvPr id="168" name="Group"/>
          <p:cNvGrpSpPr/>
          <p:nvPr/>
        </p:nvGrpSpPr>
        <p:grpSpPr>
          <a:xfrm>
            <a:off x="1490537" y="2973493"/>
            <a:ext cx="351813" cy="717974"/>
            <a:chOff x="4233" y="2257"/>
            <a:chExt cx="351812" cy="717973"/>
          </a:xfrm>
        </p:grpSpPr>
        <p:sp>
          <p:nvSpPr>
            <p:cNvPr id="166" name="Shape"/>
            <p:cNvSpPr/>
            <p:nvPr/>
          </p:nvSpPr>
          <p:spPr>
            <a:xfrm>
              <a:off x="30921" y="63217"/>
              <a:ext cx="325125" cy="596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71" y="0"/>
                    <a:pt x="0" y="4835"/>
                    <a:pt x="0" y="10800"/>
                  </a:cubicBezTo>
                  <a:cubicBezTo>
                    <a:pt x="0" y="16765"/>
                    <a:pt x="9671" y="21600"/>
                    <a:pt x="21600" y="21600"/>
                  </a:cubicBezTo>
                  <a:lnTo>
                    <a:pt x="21600" y="21600"/>
                  </a:lnTo>
                  <a:cubicBezTo>
                    <a:pt x="9671" y="16088"/>
                    <a:pt x="8937" y="6785"/>
                    <a:pt x="19960" y="820"/>
                  </a:cubicBezTo>
                  <a:cubicBezTo>
                    <a:pt x="20485" y="536"/>
                    <a:pt x="21032" y="263"/>
                    <a:pt x="21600" y="0"/>
                  </a:cubicBezTo>
                  <a:close/>
                </a:path>
              </a:pathLst>
            </a:custGeom>
            <a:solidFill>
              <a:srgbClr val="663700"/>
            </a:solidFill>
            <a:ln w="12700" cap="flat">
              <a:solidFill>
                <a:srgbClr val="663700"/>
              </a:solidFill>
              <a:prstDash val="solid"/>
              <a:miter lim="400000"/>
            </a:ln>
            <a:effectLst/>
          </p:spPr>
          <p:txBody>
            <a:bodyPr wrap="square" lIns="54186" tIns="54186" rIns="54186" bIns="54186" numCol="1" anchor="ctr">
              <a:noAutofit/>
            </a:bodyPr>
            <a:lstStyle/>
            <a:p>
              <a:pPr defTabSz="577991">
                <a:defRPr b="0" sz="3600">
                  <a:solidFill>
                    <a:srgbClr val="FFFDEF"/>
                  </a:solidFill>
                  <a:effectLst>
                    <a:outerShdw sx="100000" sy="100000" kx="0" ky="0" algn="b" rotWithShape="0" blurRad="25400" dist="12700" dir="16200000">
                      <a:srgbClr val="000000">
                        <a:alpha val="40000"/>
                      </a:srgbClr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sp>
          <p:nvSpPr>
            <p:cNvPr id="167" name="Text"/>
            <p:cNvSpPr/>
            <p:nvPr/>
          </p:nvSpPr>
          <p:spPr>
            <a:xfrm>
              <a:off x="4233" y="2257"/>
              <a:ext cx="289813" cy="7179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186" tIns="54186" rIns="54186" bIns="54186" numCol="1" anchor="ctr">
              <a:spAutoFit/>
            </a:bodyPr>
            <a:lstStyle>
              <a:lvl1pPr marL="54438" marR="18965" defTabSz="577991">
                <a:defRPr b="0" sz="3600">
                  <a:solidFill>
                    <a:srgbClr val="663700"/>
                  </a:solidFill>
                  <a:uFill>
                    <a:solidFill>
                      <a:srgbClr val="663700"/>
                    </a:solidFill>
                  </a:uFill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169" name="Circle"/>
          <p:cNvSpPr/>
          <p:nvPr/>
        </p:nvSpPr>
        <p:spPr>
          <a:xfrm>
            <a:off x="3684693" y="2384213"/>
            <a:ext cx="650241" cy="650241"/>
          </a:xfrm>
          <a:prstGeom prst="ellipse">
            <a:avLst/>
          </a:prstGeom>
          <a:solidFill>
            <a:srgbClr val="8F9541">
              <a:alpha val="75000"/>
            </a:srgbClr>
          </a:solidFill>
          <a:ln w="25400">
            <a:solidFill>
              <a:srgbClr val="808251"/>
            </a:solidFill>
            <a:miter lim="400000"/>
          </a:ln>
        </p:spPr>
        <p:txBody>
          <a:bodyPr lIns="54186" tIns="54186" rIns="54186" bIns="54186" anchor="ctr"/>
          <a:lstStyle/>
          <a:p>
            <a:pPr defTabSz="577991">
              <a:defRPr b="0" sz="36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grpSp>
        <p:nvGrpSpPr>
          <p:cNvPr id="172" name="Group"/>
          <p:cNvGrpSpPr/>
          <p:nvPr/>
        </p:nvGrpSpPr>
        <p:grpSpPr>
          <a:xfrm>
            <a:off x="4003548" y="2350346"/>
            <a:ext cx="331386" cy="717974"/>
            <a:chOff x="4233" y="2257"/>
            <a:chExt cx="331385" cy="717973"/>
          </a:xfrm>
        </p:grpSpPr>
        <p:sp>
          <p:nvSpPr>
            <p:cNvPr id="170" name="Shape"/>
            <p:cNvSpPr/>
            <p:nvPr/>
          </p:nvSpPr>
          <p:spPr>
            <a:xfrm flipH="1">
              <a:off x="10498" y="63217"/>
              <a:ext cx="325121" cy="596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71" y="0"/>
                    <a:pt x="0" y="4835"/>
                    <a:pt x="0" y="10800"/>
                  </a:cubicBezTo>
                  <a:cubicBezTo>
                    <a:pt x="0" y="16765"/>
                    <a:pt x="9671" y="21600"/>
                    <a:pt x="21600" y="21600"/>
                  </a:cubicBezTo>
                  <a:lnTo>
                    <a:pt x="21600" y="21600"/>
                  </a:lnTo>
                  <a:cubicBezTo>
                    <a:pt x="18000" y="14513"/>
                    <a:pt x="18000" y="7087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663700"/>
              </a:solidFill>
              <a:prstDash val="solid"/>
              <a:miter lim="400000"/>
            </a:ln>
            <a:effectLst/>
          </p:spPr>
          <p:txBody>
            <a:bodyPr wrap="square" lIns="54186" tIns="54186" rIns="54186" bIns="54186" numCol="1" anchor="ctr">
              <a:noAutofit/>
            </a:bodyPr>
            <a:lstStyle/>
            <a:p>
              <a:pPr defTabSz="577991">
                <a:defRPr b="0" sz="3600">
                  <a:solidFill>
                    <a:srgbClr val="FFFDEF"/>
                  </a:solidFill>
                  <a:effectLst>
                    <a:outerShdw sx="100000" sy="100000" kx="0" ky="0" algn="b" rotWithShape="0" blurRad="25400" dist="12700" dir="16200000">
                      <a:srgbClr val="000000">
                        <a:alpha val="40000"/>
                      </a:srgbClr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sp>
          <p:nvSpPr>
            <p:cNvPr id="171" name="Text"/>
            <p:cNvSpPr/>
            <p:nvPr/>
          </p:nvSpPr>
          <p:spPr>
            <a:xfrm>
              <a:off x="4233" y="2257"/>
              <a:ext cx="294980" cy="7179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186" tIns="54186" rIns="54186" bIns="54186" numCol="1" anchor="ctr">
              <a:spAutoFit/>
            </a:bodyPr>
            <a:lstStyle>
              <a:lvl1pPr marL="59605" marR="42535" defTabSz="577991">
                <a:defRPr b="0" sz="3600">
                  <a:solidFill>
                    <a:srgbClr val="663700"/>
                  </a:solidFill>
                  <a:uFill>
                    <a:solidFill>
                      <a:srgbClr val="663700"/>
                    </a:solidFill>
                  </a:uFill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173" name="Circle"/>
          <p:cNvSpPr/>
          <p:nvPr/>
        </p:nvSpPr>
        <p:spPr>
          <a:xfrm>
            <a:off x="5852159" y="3034453"/>
            <a:ext cx="650241" cy="650241"/>
          </a:xfrm>
          <a:prstGeom prst="ellipse">
            <a:avLst/>
          </a:prstGeom>
          <a:solidFill>
            <a:srgbClr val="8F9541">
              <a:alpha val="75000"/>
            </a:srgbClr>
          </a:solidFill>
          <a:ln w="25400">
            <a:solidFill>
              <a:srgbClr val="808251"/>
            </a:solidFill>
            <a:miter lim="400000"/>
          </a:ln>
        </p:spPr>
        <p:txBody>
          <a:bodyPr lIns="54186" tIns="54186" rIns="54186" bIns="54186" anchor="ctr"/>
          <a:lstStyle/>
          <a:p>
            <a:pPr defTabSz="577991">
              <a:defRPr b="0" sz="36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pPr>
          </a:p>
        </p:txBody>
      </p:sp>
      <p:grpSp>
        <p:nvGrpSpPr>
          <p:cNvPr id="176" name="Group"/>
          <p:cNvGrpSpPr/>
          <p:nvPr/>
        </p:nvGrpSpPr>
        <p:grpSpPr>
          <a:xfrm>
            <a:off x="6177279" y="3000586"/>
            <a:ext cx="343142" cy="717974"/>
            <a:chOff x="0" y="2257"/>
            <a:chExt cx="343140" cy="717973"/>
          </a:xfrm>
        </p:grpSpPr>
        <p:sp>
          <p:nvSpPr>
            <p:cNvPr id="174" name="Shape"/>
            <p:cNvSpPr/>
            <p:nvPr/>
          </p:nvSpPr>
          <p:spPr>
            <a:xfrm flipH="1">
              <a:off x="0" y="63217"/>
              <a:ext cx="325121" cy="596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71" y="0"/>
                    <a:pt x="0" y="4835"/>
                    <a:pt x="0" y="10800"/>
                  </a:cubicBezTo>
                  <a:cubicBezTo>
                    <a:pt x="0" y="16765"/>
                    <a:pt x="9671" y="21600"/>
                    <a:pt x="21600" y="21600"/>
                  </a:cubicBezTo>
                  <a:lnTo>
                    <a:pt x="21600" y="21600"/>
                  </a:lnTo>
                  <a:cubicBezTo>
                    <a:pt x="9671" y="17126"/>
                    <a:pt x="7253" y="8665"/>
                    <a:pt x="16200" y="2700"/>
                  </a:cubicBezTo>
                  <a:cubicBezTo>
                    <a:pt x="17735" y="1677"/>
                    <a:pt x="19553" y="768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663700"/>
              </a:solidFill>
              <a:prstDash val="solid"/>
              <a:miter lim="400000"/>
            </a:ln>
            <a:effectLst/>
          </p:spPr>
          <p:txBody>
            <a:bodyPr wrap="square" lIns="54186" tIns="54186" rIns="54186" bIns="54186" numCol="1" anchor="ctr">
              <a:noAutofit/>
            </a:bodyPr>
            <a:lstStyle/>
            <a:p>
              <a:pPr defTabSz="577991">
                <a:defRPr b="0" sz="3600">
                  <a:solidFill>
                    <a:srgbClr val="FFFDEF"/>
                  </a:solidFill>
                  <a:effectLst>
                    <a:outerShdw sx="100000" sy="100000" kx="0" ky="0" algn="b" rotWithShape="0" blurRad="25400" dist="12700" dir="16200000">
                      <a:srgbClr val="000000">
                        <a:alpha val="40000"/>
                      </a:srgbClr>
                    </a:outerShdw>
                  </a:effectLst>
                  <a:latin typeface="Palatino"/>
                  <a:ea typeface="Palatino"/>
                  <a:cs typeface="Palatino"/>
                  <a:sym typeface="Palatino"/>
                </a:defRPr>
              </a:pPr>
            </a:p>
          </p:txBody>
        </p:sp>
        <p:sp>
          <p:nvSpPr>
            <p:cNvPr id="175" name="Text"/>
            <p:cNvSpPr/>
            <p:nvPr/>
          </p:nvSpPr>
          <p:spPr>
            <a:xfrm>
              <a:off x="96929" y="2257"/>
              <a:ext cx="246212" cy="7179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186" tIns="54186" rIns="54186" bIns="54186" numCol="1" anchor="ctr">
              <a:spAutoFit/>
            </a:bodyPr>
            <a:lstStyle>
              <a:lvl1pPr marL="10837" marR="56816" defTabSz="577991">
                <a:defRPr b="0" sz="3600">
                  <a:solidFill>
                    <a:srgbClr val="663700"/>
                  </a:solidFill>
                  <a:uFill>
                    <a:solidFill>
                      <a:srgbClr val="663700"/>
                    </a:solidFill>
                  </a:uFill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177" name="Make this on a slip of paper"/>
          <p:cNvSpPr txBox="1"/>
          <p:nvPr/>
        </p:nvSpPr>
        <p:spPr>
          <a:xfrm>
            <a:off x="7754903" y="8879557"/>
            <a:ext cx="5035640" cy="677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marL="57799" marR="57799" algn="l" defTabSz="1300480">
              <a:defRPr b="0" sz="340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Make this on a slip of paper</a:t>
            </a:r>
          </a:p>
        </p:txBody>
      </p:sp>
      <p:sp>
        <p:nvSpPr>
          <p:cNvPr id="178" name="noon"/>
          <p:cNvSpPr txBox="1"/>
          <p:nvPr/>
        </p:nvSpPr>
        <p:spPr>
          <a:xfrm>
            <a:off x="4763868" y="5337386"/>
            <a:ext cx="722998" cy="449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marL="57799" marR="57799" algn="l" defTabSz="1300480">
              <a:defRPr b="0" sz="200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noon</a:t>
            </a:r>
          </a:p>
        </p:txBody>
      </p:sp>
      <p:sp>
        <p:nvSpPr>
          <p:cNvPr id="179" name="midnight"/>
          <p:cNvSpPr txBox="1"/>
          <p:nvPr/>
        </p:nvSpPr>
        <p:spPr>
          <a:xfrm>
            <a:off x="2144846" y="5301262"/>
            <a:ext cx="1132275" cy="449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marL="57799" marR="57799" algn="l" defTabSz="1300480">
              <a:defRPr b="0" sz="200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midnight</a:t>
            </a:r>
          </a:p>
        </p:txBody>
      </p:sp>
      <p:sp>
        <p:nvSpPr>
          <p:cNvPr id="180" name="6 PM"/>
          <p:cNvSpPr txBox="1"/>
          <p:nvPr/>
        </p:nvSpPr>
        <p:spPr>
          <a:xfrm>
            <a:off x="3628700" y="4516684"/>
            <a:ext cx="772607" cy="449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marL="57799" marR="57799" algn="l" defTabSz="1300480">
              <a:defRPr b="0" sz="200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6 PM</a:t>
            </a:r>
          </a:p>
        </p:txBody>
      </p:sp>
      <p:sp>
        <p:nvSpPr>
          <p:cNvPr id="181" name="6 AM"/>
          <p:cNvSpPr txBox="1"/>
          <p:nvPr/>
        </p:nvSpPr>
        <p:spPr>
          <a:xfrm>
            <a:off x="3587160" y="6264204"/>
            <a:ext cx="800885" cy="449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marL="57799" marR="57799" algn="l" defTabSz="1300480">
              <a:defRPr b="0" sz="200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6 AM</a:t>
            </a:r>
          </a:p>
        </p:txBody>
      </p:sp>
      <p:sp>
        <p:nvSpPr>
          <p:cNvPr id="182" name="3 PM"/>
          <p:cNvSpPr txBox="1"/>
          <p:nvPr/>
        </p:nvSpPr>
        <p:spPr>
          <a:xfrm>
            <a:off x="4500364" y="4837288"/>
            <a:ext cx="772608" cy="449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marL="57799" marR="57799" algn="l" defTabSz="1300480">
              <a:defRPr b="0" sz="200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3 PM</a:t>
            </a:r>
          </a:p>
        </p:txBody>
      </p:sp>
      <p:sp>
        <p:nvSpPr>
          <p:cNvPr id="183" name="9 PM"/>
          <p:cNvSpPr txBox="1"/>
          <p:nvPr/>
        </p:nvSpPr>
        <p:spPr>
          <a:xfrm>
            <a:off x="2757035" y="4837288"/>
            <a:ext cx="772608" cy="449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marL="57799" marR="57799" algn="l" defTabSz="1300480">
              <a:defRPr b="0" sz="200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9 PM</a:t>
            </a:r>
          </a:p>
        </p:txBody>
      </p:sp>
      <p:sp>
        <p:nvSpPr>
          <p:cNvPr id="184" name="9 AM"/>
          <p:cNvSpPr txBox="1"/>
          <p:nvPr/>
        </p:nvSpPr>
        <p:spPr>
          <a:xfrm>
            <a:off x="4500364" y="6058746"/>
            <a:ext cx="800885" cy="449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marL="57799" marR="57799" algn="l" defTabSz="1300480">
              <a:defRPr b="0" sz="200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9 AM</a:t>
            </a:r>
          </a:p>
        </p:txBody>
      </p:sp>
      <p:sp>
        <p:nvSpPr>
          <p:cNvPr id="185" name="3 AM"/>
          <p:cNvSpPr txBox="1"/>
          <p:nvPr/>
        </p:nvSpPr>
        <p:spPr>
          <a:xfrm>
            <a:off x="2673956" y="5914248"/>
            <a:ext cx="800885" cy="449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marL="57799" marR="57799" algn="l" defTabSz="1300480">
              <a:defRPr b="0" sz="200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3 AM</a:t>
            </a:r>
          </a:p>
        </p:txBody>
      </p:sp>
      <p:sp>
        <p:nvSpPr>
          <p:cNvPr id="186" name="“The Tool”"/>
          <p:cNvSpPr txBox="1"/>
          <p:nvPr/>
        </p:nvSpPr>
        <p:spPr>
          <a:xfrm rot="21347265">
            <a:off x="10476808" y="6863395"/>
            <a:ext cx="1356385" cy="44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marL="57799" marR="57799" algn="l" defTabSz="1300480">
              <a:defRPr b="0" sz="200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“The Tool”</a:t>
            </a:r>
          </a:p>
        </p:txBody>
      </p:sp>
      <p:sp>
        <p:nvSpPr>
          <p:cNvPr id="187" name="NEW"/>
          <p:cNvSpPr txBox="1"/>
          <p:nvPr/>
        </p:nvSpPr>
        <p:spPr>
          <a:xfrm>
            <a:off x="7309675" y="5301262"/>
            <a:ext cx="793319" cy="449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marL="57799" marR="57799" algn="l" defTabSz="1300480">
              <a:defRPr b="0" sz="200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NEW</a:t>
            </a:r>
          </a:p>
        </p:txBody>
      </p:sp>
      <p:sp>
        <p:nvSpPr>
          <p:cNvPr id="188" name="WXCR"/>
          <p:cNvSpPr txBox="1"/>
          <p:nvPr/>
        </p:nvSpPr>
        <p:spPr>
          <a:xfrm>
            <a:off x="6677497" y="2772551"/>
            <a:ext cx="976998" cy="44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marL="57799" marR="57799" algn="l" defTabSz="1300480">
              <a:defRPr b="0" sz="200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WXCR</a:t>
            </a:r>
          </a:p>
        </p:txBody>
      </p:sp>
      <p:sp>
        <p:nvSpPr>
          <p:cNvPr id="189" name="1ST Q"/>
          <p:cNvSpPr txBox="1"/>
          <p:nvPr/>
        </p:nvSpPr>
        <p:spPr>
          <a:xfrm>
            <a:off x="4391356" y="2358248"/>
            <a:ext cx="880880" cy="449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marL="57799" marR="57799" algn="l" defTabSz="1300480">
              <a:defRPr b="0" sz="200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1ST Q</a:t>
            </a:r>
          </a:p>
        </p:txBody>
      </p:sp>
      <p:sp>
        <p:nvSpPr>
          <p:cNvPr id="190" name="WXGB"/>
          <p:cNvSpPr txBox="1"/>
          <p:nvPr/>
        </p:nvSpPr>
        <p:spPr>
          <a:xfrm>
            <a:off x="1569517" y="2365022"/>
            <a:ext cx="991012" cy="44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marL="57799" marR="57799" algn="l" defTabSz="1300480">
              <a:defRPr b="0" sz="200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WXGB</a:t>
            </a:r>
          </a:p>
        </p:txBody>
      </p:sp>
      <p:sp>
        <p:nvSpPr>
          <p:cNvPr id="191" name="FULL"/>
          <p:cNvSpPr txBox="1"/>
          <p:nvPr/>
        </p:nvSpPr>
        <p:spPr>
          <a:xfrm>
            <a:off x="559679" y="4652151"/>
            <a:ext cx="849998" cy="44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marL="57799" marR="57799" algn="l" defTabSz="1300480">
              <a:defRPr b="0" sz="200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FULL</a:t>
            </a:r>
          </a:p>
        </p:txBody>
      </p:sp>
      <p:sp>
        <p:nvSpPr>
          <p:cNvPr id="192" name="WNGB"/>
          <p:cNvSpPr txBox="1"/>
          <p:nvPr/>
        </p:nvSpPr>
        <p:spPr>
          <a:xfrm>
            <a:off x="957048" y="6584808"/>
            <a:ext cx="991012" cy="449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marL="57799" marR="57799" algn="l" defTabSz="1300480">
              <a:defRPr b="0" sz="200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WNGB</a:t>
            </a:r>
          </a:p>
        </p:txBody>
      </p:sp>
      <p:sp>
        <p:nvSpPr>
          <p:cNvPr id="193" name="3RD Q"/>
          <p:cNvSpPr txBox="1"/>
          <p:nvPr/>
        </p:nvSpPr>
        <p:spPr>
          <a:xfrm>
            <a:off x="4099874" y="7632417"/>
            <a:ext cx="941775" cy="449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marL="57799" marR="57799" algn="l" defTabSz="1300480">
              <a:defRPr b="0" sz="200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3RD Q</a:t>
            </a:r>
          </a:p>
        </p:txBody>
      </p:sp>
      <p:sp>
        <p:nvSpPr>
          <p:cNvPr id="194" name="WNCR"/>
          <p:cNvSpPr txBox="1"/>
          <p:nvPr/>
        </p:nvSpPr>
        <p:spPr>
          <a:xfrm>
            <a:off x="6229827" y="6675120"/>
            <a:ext cx="976998" cy="44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marL="57799" marR="57799" algn="l" defTabSz="1300480">
              <a:defRPr b="0" sz="200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WNCR</a:t>
            </a:r>
          </a:p>
        </p:txBody>
      </p:sp>
      <p:sp>
        <p:nvSpPr>
          <p:cNvPr id="195" name="Text"/>
          <p:cNvSpPr txBox="1"/>
          <p:nvPr/>
        </p:nvSpPr>
        <p:spPr>
          <a:xfrm>
            <a:off x="6010161" y="4537851"/>
            <a:ext cx="976130" cy="677898"/>
          </a:xfrm>
          <a:prstGeom prst="rect">
            <a:avLst/>
          </a:prstGeom>
          <a:ln w="12700">
            <a:miter lim="400000"/>
          </a:ln>
        </p:spPr>
        <p:txBody>
          <a:bodyPr wrap="none" lIns="72248" tIns="72248" rIns="72248" bIns="72248" anchor="ctr">
            <a:spAutoFit/>
          </a:bodyPr>
          <a:lstStyle/>
          <a:p>
            <a:pPr marL="57799" marR="57799" algn="l" defTabSz="1300480">
              <a:defRPr b="0" sz="3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</p:txBody>
      </p:sp>
      <p:sp>
        <p:nvSpPr>
          <p:cNvPr id="196" name="If you stand on the earth in the positions indicated, that’s what time it is."/>
          <p:cNvSpPr txBox="1"/>
          <p:nvPr/>
        </p:nvSpPr>
        <p:spPr>
          <a:xfrm>
            <a:off x="10118986" y="2237457"/>
            <a:ext cx="2304113" cy="4411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spAutoFit/>
          </a:bodyPr>
          <a:lstStyle>
            <a:lvl1pPr marL="57799" marR="57799" algn="l" defTabSz="1300480">
              <a:defRPr b="0" sz="340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If you stand on the earth in the positions indicated, that’s what time it is. </a:t>
            </a:r>
          </a:p>
        </p:txBody>
      </p:sp>
      <p:sp>
        <p:nvSpPr>
          <p:cNvPr id="197" name="Sunlight"/>
          <p:cNvSpPr txBox="1"/>
          <p:nvPr/>
        </p:nvSpPr>
        <p:spPr>
          <a:xfrm>
            <a:off x="8831618" y="5194017"/>
            <a:ext cx="1075969" cy="449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marL="57799" marR="57799" algn="l" defTabSz="1300480">
              <a:defRPr b="0" sz="200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Sunlight</a:t>
            </a:r>
          </a:p>
        </p:txBody>
      </p:sp>
      <p:grpSp>
        <p:nvGrpSpPr>
          <p:cNvPr id="206" name="Group"/>
          <p:cNvGrpSpPr/>
          <p:nvPr/>
        </p:nvGrpSpPr>
        <p:grpSpPr>
          <a:xfrm rot="19107647">
            <a:off x="2773727" y="4929571"/>
            <a:ext cx="2434553" cy="1222489"/>
            <a:chOff x="-15" y="-56712"/>
            <a:chExt cx="2434551" cy="1222487"/>
          </a:xfrm>
        </p:grpSpPr>
        <p:grpSp>
          <p:nvGrpSpPr>
            <p:cNvPr id="204" name="Group"/>
            <p:cNvGrpSpPr/>
            <p:nvPr/>
          </p:nvGrpSpPr>
          <p:grpSpPr>
            <a:xfrm rot="21599037">
              <a:off x="155" y="-56372"/>
              <a:ext cx="2434210" cy="1221806"/>
              <a:chOff x="0" y="78"/>
              <a:chExt cx="2434209" cy="1221805"/>
            </a:xfrm>
          </p:grpSpPr>
          <p:sp>
            <p:nvSpPr>
              <p:cNvPr id="198" name="Rectangle"/>
              <p:cNvSpPr/>
              <p:nvPr/>
            </p:nvSpPr>
            <p:spPr>
              <a:xfrm>
                <a:off x="7927" y="183426"/>
                <a:ext cx="2426283" cy="1038458"/>
              </a:xfrm>
              <a:prstGeom prst="rect">
                <a:avLst/>
              </a:prstGeom>
              <a:solidFill>
                <a:srgbClr val="D6D5D5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72248" tIns="72248" rIns="72248" bIns="72248" numCol="1" anchor="t">
                <a:noAutofit/>
              </a:bodyPr>
              <a:lstStyle/>
              <a:p>
                <a:pPr marL="57799" marR="57799" algn="l" defTabSz="1300480">
                  <a:defRPr b="0" sz="3400">
                    <a:solidFill>
                      <a:srgbClr val="D6D5D5"/>
                    </a:solidFill>
                    <a:uFill>
                      <a:solidFill>
                        <a:srgbClr val="FFFFFF"/>
                      </a:solidFill>
                    </a:uFill>
                    <a:latin typeface="Times"/>
                    <a:ea typeface="Times"/>
                    <a:cs typeface="Times"/>
                    <a:sym typeface="Times"/>
                  </a:defRPr>
                </a:pPr>
              </a:p>
            </p:txBody>
          </p:sp>
          <p:sp>
            <p:nvSpPr>
              <p:cNvPr id="199" name="Line"/>
              <p:cNvSpPr/>
              <p:nvPr/>
            </p:nvSpPr>
            <p:spPr>
              <a:xfrm>
                <a:off x="288781" y="1048704"/>
                <a:ext cx="1864575" cy="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57799" marR="57799" algn="l" defTabSz="1300480">
                  <a:defRPr b="0" sz="340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imes"/>
                    <a:ea typeface="Times"/>
                    <a:cs typeface="Times"/>
                    <a:sym typeface="Times"/>
                  </a:defRPr>
                </a:pPr>
              </a:p>
            </p:txBody>
          </p:sp>
          <p:sp>
            <p:nvSpPr>
              <p:cNvPr id="200" name="S"/>
              <p:cNvSpPr txBox="1"/>
              <p:nvPr/>
            </p:nvSpPr>
            <p:spPr>
              <a:xfrm>
                <a:off x="1058216" y="655059"/>
                <a:ext cx="325704" cy="449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2248" tIns="72248" rIns="72248" bIns="72248" numCol="1" anchor="ctr">
                <a:noAutofit/>
              </a:bodyPr>
              <a:lstStyle>
                <a:lvl1pPr marL="57799" marR="57799" algn="l" defTabSz="1300480">
                  <a:defRPr b="0" sz="2000">
                    <a:uFill>
                      <a:solidFill>
                        <a:srgbClr val="FFFFFF"/>
                      </a:solidFill>
                    </a:uFill>
                    <a:latin typeface="Times"/>
                    <a:ea typeface="Times"/>
                    <a:cs typeface="Times"/>
                    <a:sym typeface="Times"/>
                  </a:defRPr>
                </a:lvl1pPr>
              </a:lstStyle>
              <a:p>
                <a:pPr/>
                <a:r>
                  <a:t>S</a:t>
                </a:r>
              </a:p>
            </p:txBody>
          </p:sp>
          <p:sp>
            <p:nvSpPr>
              <p:cNvPr id="201" name="E"/>
              <p:cNvSpPr txBox="1"/>
              <p:nvPr/>
            </p:nvSpPr>
            <p:spPr>
              <a:xfrm>
                <a:off x="0" y="655059"/>
                <a:ext cx="338709" cy="449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2248" tIns="72248" rIns="72248" bIns="72248" numCol="1" anchor="ctr">
                <a:noAutofit/>
              </a:bodyPr>
              <a:lstStyle>
                <a:lvl1pPr marL="57799" marR="57799" algn="l" defTabSz="1300480">
                  <a:defRPr b="0" sz="2000">
                    <a:uFill>
                      <a:solidFill>
                        <a:srgbClr val="FFFFFF"/>
                      </a:solidFill>
                    </a:uFill>
                    <a:latin typeface="Times"/>
                    <a:ea typeface="Times"/>
                    <a:cs typeface="Times"/>
                    <a:sym typeface="Times"/>
                  </a:defRPr>
                </a:lvl1pPr>
              </a:lstStyle>
              <a:p>
                <a:pPr/>
                <a:r>
                  <a:t>E</a:t>
                </a:r>
              </a:p>
            </p:txBody>
          </p:sp>
          <p:sp>
            <p:nvSpPr>
              <p:cNvPr id="202" name="W"/>
              <p:cNvSpPr txBox="1"/>
              <p:nvPr/>
            </p:nvSpPr>
            <p:spPr>
              <a:xfrm>
                <a:off x="1891062" y="655059"/>
                <a:ext cx="417909" cy="449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2248" tIns="72248" rIns="72248" bIns="72248" numCol="1" anchor="ctr">
                <a:noAutofit/>
              </a:bodyPr>
              <a:lstStyle>
                <a:lvl1pPr marL="57799" marR="57799" algn="l" defTabSz="1300480">
                  <a:defRPr b="0" sz="2000">
                    <a:uFill>
                      <a:solidFill>
                        <a:srgbClr val="FFFFFF"/>
                      </a:solidFill>
                    </a:uFill>
                    <a:latin typeface="Times"/>
                    <a:ea typeface="Times"/>
                    <a:cs typeface="Times"/>
                    <a:sym typeface="Times"/>
                  </a:defRPr>
                </a:lvl1pPr>
              </a:lstStyle>
              <a:p>
                <a:pPr/>
                <a:r>
                  <a:t>W</a:t>
                </a:r>
              </a:p>
            </p:txBody>
          </p:sp>
          <p:sp>
            <p:nvSpPr>
              <p:cNvPr id="203" name="Arrow"/>
              <p:cNvSpPr/>
              <p:nvPr/>
            </p:nvSpPr>
            <p:spPr>
              <a:xfrm rot="16195074">
                <a:off x="882514" y="52473"/>
                <a:ext cx="676721" cy="572751"/>
              </a:xfrm>
              <a:prstGeom prst="rightArrow">
                <a:avLst>
                  <a:gd name="adj1" fmla="val 32000"/>
                  <a:gd name="adj2" fmla="val 74691"/>
                </a:avLst>
              </a:prstGeom>
              <a:solidFill>
                <a:srgbClr val="51371B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72248" tIns="72248" rIns="72248" bIns="72248" numCol="1" anchor="t">
                <a:noAutofit/>
              </a:bodyPr>
              <a:lstStyle/>
              <a:p>
                <a:pPr marL="57799" marR="57799" algn="l" defTabSz="1300480">
                  <a:defRPr b="0" sz="340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Times"/>
                    <a:ea typeface="Times"/>
                    <a:cs typeface="Times"/>
                    <a:sym typeface="Times"/>
                  </a:defRPr>
                </a:pPr>
              </a:p>
            </p:txBody>
          </p:sp>
        </p:grpSp>
        <p:sp>
          <p:nvSpPr>
            <p:cNvPr id="205" name="Female"/>
            <p:cNvSpPr/>
            <p:nvPr/>
          </p:nvSpPr>
          <p:spPr>
            <a:xfrm>
              <a:off x="1128546" y="203237"/>
              <a:ext cx="362060" cy="800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600" fill="norm" stroke="1" extrusionOk="0">
                  <a:moveTo>
                    <a:pt x="10652" y="0"/>
                  </a:moveTo>
                  <a:cubicBezTo>
                    <a:pt x="9610" y="0"/>
                    <a:pt x="8570" y="182"/>
                    <a:pt x="7774" y="547"/>
                  </a:cubicBezTo>
                  <a:cubicBezTo>
                    <a:pt x="6184" y="1276"/>
                    <a:pt x="6184" y="2458"/>
                    <a:pt x="7774" y="3188"/>
                  </a:cubicBezTo>
                  <a:cubicBezTo>
                    <a:pt x="9365" y="3917"/>
                    <a:pt x="11943" y="3917"/>
                    <a:pt x="13534" y="3188"/>
                  </a:cubicBezTo>
                  <a:cubicBezTo>
                    <a:pt x="15124" y="2458"/>
                    <a:pt x="15124" y="1276"/>
                    <a:pt x="13534" y="547"/>
                  </a:cubicBezTo>
                  <a:cubicBezTo>
                    <a:pt x="12738" y="182"/>
                    <a:pt x="11695" y="0"/>
                    <a:pt x="10652" y="0"/>
                  </a:cubicBezTo>
                  <a:close/>
                  <a:moveTo>
                    <a:pt x="7859" y="4109"/>
                  </a:moveTo>
                  <a:cubicBezTo>
                    <a:pt x="5671" y="4109"/>
                    <a:pt x="4499" y="4934"/>
                    <a:pt x="4153" y="5420"/>
                  </a:cubicBezTo>
                  <a:lnTo>
                    <a:pt x="50" y="11877"/>
                  </a:lnTo>
                  <a:cubicBezTo>
                    <a:pt x="-150" y="12205"/>
                    <a:pt x="268" y="12546"/>
                    <a:pt x="985" y="12638"/>
                  </a:cubicBezTo>
                  <a:cubicBezTo>
                    <a:pt x="1106" y="12653"/>
                    <a:pt x="1229" y="12661"/>
                    <a:pt x="1349" y="12661"/>
                  </a:cubicBezTo>
                  <a:cubicBezTo>
                    <a:pt x="1938" y="12661"/>
                    <a:pt x="2478" y="12482"/>
                    <a:pt x="2644" y="12209"/>
                  </a:cubicBezTo>
                  <a:lnTo>
                    <a:pt x="6269" y="6537"/>
                  </a:lnTo>
                  <a:lnTo>
                    <a:pt x="6994" y="6537"/>
                  </a:lnTo>
                  <a:cubicBezTo>
                    <a:pt x="6989" y="6544"/>
                    <a:pt x="6983" y="6551"/>
                    <a:pt x="6979" y="6558"/>
                  </a:cubicBezTo>
                  <a:lnTo>
                    <a:pt x="2405" y="14438"/>
                  </a:lnTo>
                  <a:cubicBezTo>
                    <a:pt x="2329" y="14570"/>
                    <a:pt x="2506" y="14676"/>
                    <a:pt x="2803" y="14676"/>
                  </a:cubicBezTo>
                  <a:lnTo>
                    <a:pt x="6067" y="14676"/>
                  </a:lnTo>
                  <a:lnTo>
                    <a:pt x="6067" y="20674"/>
                  </a:lnTo>
                  <a:cubicBezTo>
                    <a:pt x="6067" y="21185"/>
                    <a:pt x="6972" y="21600"/>
                    <a:pt x="8087" y="21600"/>
                  </a:cubicBezTo>
                  <a:cubicBezTo>
                    <a:pt x="9203" y="21600"/>
                    <a:pt x="10104" y="21185"/>
                    <a:pt x="10104" y="20674"/>
                  </a:cubicBezTo>
                  <a:lnTo>
                    <a:pt x="10104" y="14676"/>
                  </a:lnTo>
                  <a:cubicBezTo>
                    <a:pt x="10326" y="14676"/>
                    <a:pt x="10531" y="14676"/>
                    <a:pt x="10608" y="14676"/>
                  </a:cubicBezTo>
                  <a:cubicBezTo>
                    <a:pt x="10695" y="14676"/>
                    <a:pt x="10945" y="14676"/>
                    <a:pt x="11201" y="14676"/>
                  </a:cubicBezTo>
                  <a:lnTo>
                    <a:pt x="11201" y="20674"/>
                  </a:lnTo>
                  <a:cubicBezTo>
                    <a:pt x="11201" y="21185"/>
                    <a:pt x="12105" y="21600"/>
                    <a:pt x="13221" y="21600"/>
                  </a:cubicBezTo>
                  <a:cubicBezTo>
                    <a:pt x="14337" y="21600"/>
                    <a:pt x="15238" y="21185"/>
                    <a:pt x="15238" y="20674"/>
                  </a:cubicBezTo>
                  <a:lnTo>
                    <a:pt x="15238" y="14676"/>
                  </a:lnTo>
                  <a:lnTo>
                    <a:pt x="18410" y="14676"/>
                  </a:lnTo>
                  <a:cubicBezTo>
                    <a:pt x="18706" y="14676"/>
                    <a:pt x="18887" y="14570"/>
                    <a:pt x="18811" y="14438"/>
                  </a:cubicBezTo>
                  <a:lnTo>
                    <a:pt x="14237" y="6558"/>
                  </a:lnTo>
                  <a:cubicBezTo>
                    <a:pt x="14233" y="6551"/>
                    <a:pt x="14227" y="6544"/>
                    <a:pt x="14222" y="6537"/>
                  </a:cubicBezTo>
                  <a:lnTo>
                    <a:pt x="14932" y="6537"/>
                  </a:lnTo>
                  <a:lnTo>
                    <a:pt x="18656" y="12192"/>
                  </a:lnTo>
                  <a:cubicBezTo>
                    <a:pt x="18827" y="12463"/>
                    <a:pt x="19364" y="12638"/>
                    <a:pt x="19948" y="12638"/>
                  </a:cubicBezTo>
                  <a:cubicBezTo>
                    <a:pt x="20072" y="12638"/>
                    <a:pt x="20199" y="12631"/>
                    <a:pt x="20324" y="12614"/>
                  </a:cubicBezTo>
                  <a:cubicBezTo>
                    <a:pt x="21038" y="12519"/>
                    <a:pt x="21450" y="12177"/>
                    <a:pt x="21244" y="11850"/>
                  </a:cubicBezTo>
                  <a:lnTo>
                    <a:pt x="17037" y="5432"/>
                  </a:lnTo>
                  <a:lnTo>
                    <a:pt x="17022" y="5407"/>
                  </a:lnTo>
                  <a:cubicBezTo>
                    <a:pt x="16669" y="4924"/>
                    <a:pt x="15494" y="4112"/>
                    <a:pt x="13328" y="4112"/>
                  </a:cubicBezTo>
                  <a:cubicBezTo>
                    <a:pt x="13316" y="4112"/>
                    <a:pt x="13303" y="4112"/>
                    <a:pt x="13291" y="4112"/>
                  </a:cubicBezTo>
                  <a:lnTo>
                    <a:pt x="12768" y="4114"/>
                  </a:lnTo>
                  <a:cubicBezTo>
                    <a:pt x="12732" y="4113"/>
                    <a:pt x="12698" y="4109"/>
                    <a:pt x="12662" y="4109"/>
                  </a:cubicBezTo>
                  <a:lnTo>
                    <a:pt x="7859" y="41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2248" tIns="72248" rIns="72248" bIns="72248" numCol="1" anchor="t">
              <a:noAutofit/>
            </a:bodyPr>
            <a:lstStyle/>
            <a:p>
              <a:pPr marL="57799" marR="57799" algn="l" defTabSz="1300480">
                <a:defRPr b="0" sz="34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4"/>
      <p:bldP build="whole" bldLvl="1" animBg="1" rev="0" advAuto="0" spid="185" grpId="7"/>
      <p:bldP build="whole" bldLvl="1" animBg="1" rev="0" advAuto="0" spid="182" grpId="6"/>
      <p:bldP build="whole" bldLvl="1" animBg="1" rev="0" advAuto="0" spid="183" grpId="5"/>
      <p:bldP build="whole" bldLvl="1" animBg="1" rev="0" advAuto="0" spid="184" grpId="8"/>
      <p:bldP build="whole" bldLvl="1" animBg="1" rev="0" advAuto="0" spid="178" grpId="1"/>
      <p:bldP build="whole" bldLvl="1" animBg="1" rev="0" advAuto="0" spid="179" grpId="2"/>
      <p:bldP build="whole" bldLvl="1" animBg="1" rev="0" advAuto="0" spid="180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